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32399605" cy="4319968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1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246"/>
    <a:srgbClr val="FFFFFF"/>
    <a:srgbClr val="E6E6E6"/>
    <a:srgbClr val="E5E8FC"/>
    <a:srgbClr val="014688"/>
    <a:srgbClr val="E9F6FE"/>
    <a:srgbClr val="DCDCDC"/>
    <a:srgbClr val="F0F0F0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616"/>
        <p:guide pos="102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8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185877" y="5760081"/>
            <a:ext cx="26041920" cy="1619172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2126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185877" y="22428032"/>
            <a:ext cx="26041920" cy="927509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8505" spc="200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616858" y="4875659"/>
            <a:ext cx="29160828" cy="3453780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185877" y="15647466"/>
            <a:ext cx="26041920" cy="641772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2126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3185877" y="22428032"/>
            <a:ext cx="26041920" cy="2970751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85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58" y="3832495"/>
            <a:ext cx="29151262" cy="4444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16858" y="9388477"/>
            <a:ext cx="29151262" cy="2997963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90663" y="24242230"/>
            <a:ext cx="20646020" cy="483030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559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290663" y="29072536"/>
            <a:ext cx="20646020" cy="546527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63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61988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58" y="3832495"/>
            <a:ext cx="29151262" cy="4444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616858" y="9456513"/>
            <a:ext cx="13757632" cy="2991160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7039184" y="9456513"/>
            <a:ext cx="13757632" cy="29911601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58" y="3832495"/>
            <a:ext cx="29151262" cy="4444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616858" y="9002962"/>
            <a:ext cx="14197725" cy="240381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8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616858" y="11678904"/>
            <a:ext cx="14197725" cy="2768921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6571855" y="8955899"/>
            <a:ext cx="14197725" cy="240381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8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6571855" y="11678904"/>
            <a:ext cx="14197725" cy="2768921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58" y="3832495"/>
            <a:ext cx="29151262" cy="4444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616858" y="9796674"/>
            <a:ext cx="13907193" cy="2902718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6876541" y="9796674"/>
            <a:ext cx="13891574" cy="2902718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7199551" y="5760081"/>
            <a:ext cx="2774490" cy="31680446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92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430071" y="5760081"/>
            <a:ext cx="24367660" cy="31680446"/>
          </a:xfrm>
        </p:spPr>
        <p:txBody>
          <a:bodyPr vert="eaVert" lIns="46800" tIns="46800" rIns="46800" bIns="46800"/>
          <a:lstStyle>
            <a:lvl1pPr marL="810260" indent="-810260">
              <a:spcAft>
                <a:spcPts val="1000"/>
              </a:spcAft>
              <a:defRPr spc="300"/>
            </a:lvl1pPr>
            <a:lvl2pPr marL="2430145" indent="-810260">
              <a:defRPr spc="300"/>
            </a:lvl2pPr>
            <a:lvl3pPr marL="4050030" indent="-810260">
              <a:defRPr spc="300"/>
            </a:lvl3pPr>
            <a:lvl4pPr marL="5669915" indent="-810260">
              <a:defRPr spc="300"/>
            </a:lvl4pPr>
            <a:lvl5pPr marL="7289800" indent="-81026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616858" y="3832495"/>
            <a:ext cx="29151262" cy="444478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1616858" y="9388477"/>
            <a:ext cx="29151262" cy="2997963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1626425" y="39776307"/>
            <a:ext cx="7175400" cy="199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0938501" y="39776307"/>
            <a:ext cx="10523920" cy="199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23592715" y="39776307"/>
            <a:ext cx="7175400" cy="199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fontAlgn="auto" latinLnBrk="0" hangingPunct="1">
        <a:lnSpc>
          <a:spcPct val="100000"/>
        </a:lnSpc>
        <a:spcBef>
          <a:spcPct val="0"/>
        </a:spcBef>
        <a:buNone/>
        <a:defRPr sz="1275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fontAlgn="auto" latinLnBrk="0" hangingPunct="1">
        <a:lnSpc>
          <a:spcPct val="130000"/>
        </a:lnSpc>
        <a:spcBef>
          <a:spcPct val="2000"/>
        </a:spcBef>
        <a:spcAft>
          <a:spcPts val="1000"/>
        </a:spcAft>
        <a:buFont typeface="Arial" panose="020B0604020202020204" pitchFamily="34" charset="0"/>
        <a:buChar char="●"/>
        <a:defRPr sz="63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430145" indent="-810260" algn="l" defTabSz="3239770" rtl="0" eaLnBrk="1" fontAlgn="auto" latinLnBrk="0" hangingPunct="1">
        <a:lnSpc>
          <a:spcPct val="120000"/>
        </a:lnSpc>
        <a:spcBef>
          <a:spcPct val="2000"/>
        </a:spcBef>
        <a:spcAft>
          <a:spcPts val="600"/>
        </a:spcAft>
        <a:buFont typeface="Arial" panose="020B0604020202020204" pitchFamily="34" charset="0"/>
        <a:buChar char="●"/>
        <a:tabLst>
          <a:tab pos="5702935" algn="l"/>
          <a:tab pos="5702935" algn="l"/>
          <a:tab pos="5702935" algn="l"/>
          <a:tab pos="5702935" algn="l"/>
        </a:tabLst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4050030" indent="-810260" algn="l" defTabSz="3239770" rtl="0" eaLnBrk="1" fontAlgn="auto" latinLnBrk="0" hangingPunct="1">
        <a:lnSpc>
          <a:spcPct val="120000"/>
        </a:lnSpc>
        <a:spcBef>
          <a:spcPct val="2000"/>
        </a:spcBef>
        <a:spcAft>
          <a:spcPts val="600"/>
        </a:spcAft>
        <a:buFont typeface="Arial" panose="020B0604020202020204" pitchFamily="34" charset="0"/>
        <a:buChar char="●"/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669915" indent="-810260" algn="l" defTabSz="3239770" rtl="0" eaLnBrk="1" fontAlgn="auto" latinLnBrk="0" hangingPunct="1">
        <a:lnSpc>
          <a:spcPct val="120000"/>
        </a:lnSpc>
        <a:spcBef>
          <a:spcPct val="2000"/>
        </a:spcBef>
        <a:spcAft>
          <a:spcPts val="300"/>
        </a:spcAft>
        <a:buFont typeface="Wingdings" panose="05000000000000000000" charset="0"/>
        <a:buChar char="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7289800" indent="-810260" algn="l" defTabSz="3239770" rtl="0" eaLnBrk="1" fontAlgn="auto" latinLnBrk="0" hangingPunct="1">
        <a:lnSpc>
          <a:spcPct val="120000"/>
        </a:lnSpc>
        <a:spcBef>
          <a:spcPct val="2000"/>
        </a:spcBef>
        <a:spcAft>
          <a:spcPts val="300"/>
        </a:spcAft>
        <a:buFont typeface="Arial" panose="020B0604020202020204" pitchFamily="34" charset="0"/>
        <a:buChar char="•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41067990"/>
            <a:ext cx="32400240" cy="2131695"/>
          </a:xfrm>
          <a:solidFill>
            <a:srgbClr val="01724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anchorCtr="0"/>
          <a:p>
            <a:r>
              <a:rPr lang="en-US" altLang="zh-CN" sz="115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 </a:t>
            </a:r>
            <a:endParaRPr lang="en-US" altLang="zh-CN" sz="11500" spc="600">
              <a:solidFill>
                <a:schemeClr val="bg1"/>
              </a:solidFill>
              <a:uFillTx/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591685" y="2498725"/>
            <a:ext cx="22211665" cy="1582420"/>
          </a:xfrm>
        </p:spPr>
        <p:txBody>
          <a:bodyPr>
            <a:noAutofit/>
          </a:bodyPr>
          <a:p>
            <a:pPr algn="l"/>
            <a:r>
              <a:rPr lang="en-US" altLang="zh-CN" sz="8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2026</a:t>
            </a:r>
            <a:r>
              <a:rPr lang="zh-CN" altLang="en-US" sz="8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年研究生优秀学术成果墙报展</a:t>
            </a:r>
            <a:endParaRPr lang="zh-CN" altLang="en-US" sz="8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591685" y="1153795"/>
            <a:ext cx="2025396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txBody>
          <a:bodyPr vert="horz" lIns="90000" tIns="46800" rIns="90000" bIns="46800" rtlCol="0" anchor="b" anchorCtr="0"/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9600" b="1">
                <a:solidFill>
                  <a:srgbClr val="017246"/>
                </a:solidFill>
                <a:latin typeface="华文行楷" panose="02010800040101010101" charset="-122"/>
                <a:ea typeface="华文行楷" panose="02010800040101010101" charset="-122"/>
                <a:cs typeface="华文楷体" panose="02010600040101010101" charset="-122"/>
              </a:rPr>
              <a:t>杭州师范大学生命与环境科学学院</a:t>
            </a:r>
            <a:endParaRPr lang="zh-CN" sz="9600" b="1">
              <a:solidFill>
                <a:srgbClr val="017246"/>
              </a:solidFill>
              <a:latin typeface="华文行楷" panose="02010800040101010101" charset="-122"/>
              <a:ea typeface="华文行楷" panose="02010800040101010101" charset="-122"/>
              <a:cs typeface="华文楷体" panose="02010600040101010101" charset="-122"/>
            </a:endParaRPr>
          </a:p>
        </p:txBody>
      </p:sp>
      <p:cxnSp>
        <p:nvCxnSpPr>
          <p:cNvPr id="6" name="直接连接符 2"/>
          <p:cNvCxnSpPr/>
          <p:nvPr/>
        </p:nvCxnSpPr>
        <p:spPr>
          <a:xfrm flipV="1">
            <a:off x="0" y="4500719"/>
            <a:ext cx="32400001" cy="0"/>
          </a:xfrm>
          <a:prstGeom prst="line">
            <a:avLst/>
          </a:prstGeom>
          <a:ln w="158750">
            <a:solidFill>
              <a:srgbClr val="017246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2"/>
          <p:cNvCxnSpPr/>
          <p:nvPr/>
        </p:nvCxnSpPr>
        <p:spPr>
          <a:xfrm flipV="1">
            <a:off x="0" y="4747099"/>
            <a:ext cx="32400001" cy="0"/>
          </a:xfrm>
          <a:prstGeom prst="line">
            <a:avLst/>
          </a:prstGeom>
          <a:ln w="25400">
            <a:solidFill>
              <a:srgbClr val="017246">
                <a:alpha val="6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591685" y="2505393"/>
            <a:ext cx="3935095" cy="151193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9600" b="1" spc="1200">
              <a:solidFill>
                <a:schemeClr val="tx1">
                  <a:lumMod val="85000"/>
                  <a:lumOff val="15000"/>
                </a:schemeClr>
              </a:solidFill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89265" y="41408350"/>
            <a:ext cx="18275300" cy="1568450"/>
          </a:xfrm>
          <a:prstGeom prst="rect">
            <a:avLst/>
          </a:prstGeom>
          <a:solidFill>
            <a:srgbClr val="017246"/>
          </a:solidFill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笃学</a:t>
            </a:r>
            <a:r>
              <a:rPr lang="en-US" altLang="zh-CN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zh-CN" altLang="en-US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尚行</a:t>
            </a:r>
            <a:r>
              <a:rPr lang="en-US" altLang="zh-CN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zh-CN" altLang="en-US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和谐</a:t>
            </a:r>
            <a:r>
              <a:rPr lang="en-US" altLang="zh-CN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zh-CN" altLang="en-US" sz="9600" spc="600">
                <a:solidFill>
                  <a:schemeClr val="bg1"/>
                </a:solidFill>
                <a:uFillTx/>
                <a:latin typeface="华文行楷" panose="02010800040101010101" charset="-122"/>
                <a:ea typeface="华文行楷" panose="02010800040101010101" charset="-122"/>
              </a:rPr>
              <a:t>卓越</a:t>
            </a:r>
            <a:endParaRPr lang="zh-CN" altLang="en-US" sz="9600" spc="600">
              <a:solidFill>
                <a:schemeClr val="bg1"/>
              </a:solidFill>
              <a:uFillTx/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9" name="图片 8" descr="WechatIMG4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" y="382905"/>
            <a:ext cx="3935095" cy="3935095"/>
          </a:xfrm>
          <a:prstGeom prst="rect">
            <a:avLst/>
          </a:prstGeom>
        </p:spPr>
      </p:pic>
      <p:pic>
        <p:nvPicPr>
          <p:cNvPr id="11" name="图片 10" descr="/private/var/folders/tg/b_z_9_wd1z7dfsbhtcgvvgm40000gn/T/com.kingsoft.wpsoffice.mac/photoeditapp/20250317094443/temp.pngtemp"/>
          <p:cNvPicPr>
            <a:picLocks noChangeAspect="1"/>
          </p:cNvPicPr>
          <p:nvPr/>
        </p:nvPicPr>
        <p:blipFill>
          <a:blip r:embed="rId6">
            <a:alphaModFix amt="20000"/>
            <a:lum contrast="-12000"/>
          </a:blip>
          <a:stretch>
            <a:fillRect/>
          </a:stretch>
        </p:blipFill>
        <p:spPr>
          <a:xfrm>
            <a:off x="26438860" y="354965"/>
            <a:ext cx="4035425" cy="40182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commondata" val="eyJoZGlkIjoiMGY2NDg3YTRkNDUwNDgwMzcwYTI5OWNlMzI4NDY4Yjg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WPS 演示</Application>
  <PresentationFormat>宽屏</PresentationFormat>
  <Paragraphs>8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华文行楷</vt:lpstr>
      <vt:lpstr>华文楷体</vt:lpstr>
      <vt:lpstr>微软雅黑</vt:lpstr>
      <vt:lpstr>Arial Unicode MS</vt:lpstr>
      <vt:lpstr>Calibri</vt:lpstr>
      <vt:lpstr>WPS</vt:lpstr>
      <vt:lpstr>2025年研究生优秀学术成果墙报展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wu</cp:lastModifiedBy>
  <cp:revision>186</cp:revision>
  <dcterms:created xsi:type="dcterms:W3CDTF">2025-03-17T02:04:00Z</dcterms:created>
  <dcterms:modified xsi:type="dcterms:W3CDTF">2026-03-23T06:24:31Z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E241B13B47FB4601A46E5E6A89983532_12</vt:lpwstr>
  </property>
</Properties>
</file>